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1F839-4AEE-4EF4-80A5-96B96AB8B0C1}" type="datetimeFigureOut">
              <a:rPr lang="el-GR" smtClean="0"/>
              <a:pPr/>
              <a:t>9/9/2024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7</cp:revision>
  <dcterms:created xsi:type="dcterms:W3CDTF">2019-06-14T07:56:30Z</dcterms:created>
  <dcterms:modified xsi:type="dcterms:W3CDTF">2024-09-09T13:31:04Z</dcterms:modified>
</cp:coreProperties>
</file>